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</p:sldIdLst>
  <p:sldSz cx="10799763" cy="5400675"/>
  <p:notesSz cx="6858000" cy="9144000"/>
  <p:defaultTextStyle>
    <a:defPPr>
      <a:defRPr lang="en-US"/>
    </a:defPPr>
    <a:lvl1pPr marL="0" algn="l" defTabSz="356113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1pPr>
    <a:lvl2pPr marL="356113" algn="l" defTabSz="356113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2pPr>
    <a:lvl3pPr marL="712226" algn="l" defTabSz="356113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3pPr>
    <a:lvl4pPr marL="1068339" algn="l" defTabSz="356113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4pPr>
    <a:lvl5pPr marL="1424452" algn="l" defTabSz="356113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5pPr>
    <a:lvl6pPr marL="1780565" algn="l" defTabSz="356113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6pPr>
    <a:lvl7pPr marL="2136678" algn="l" defTabSz="356113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7pPr>
    <a:lvl8pPr marL="2492792" algn="l" defTabSz="356113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8pPr>
    <a:lvl9pPr marL="2848905" algn="l" defTabSz="356113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01" userDrawn="1">
          <p15:clr>
            <a:srgbClr val="A4A3A4"/>
          </p15:clr>
        </p15:guide>
        <p15:guide id="2" pos="34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5"/>
  </p:normalViewPr>
  <p:slideViewPr>
    <p:cSldViewPr snapToGrid="0" snapToObjects="1">
      <p:cViewPr varScale="1">
        <p:scale>
          <a:sx n="137" d="100"/>
          <a:sy n="137" d="100"/>
        </p:scale>
        <p:origin x="216" y="248"/>
      </p:cViewPr>
      <p:guideLst>
        <p:guide orient="horz" pos="1701"/>
        <p:guide pos="340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4" y="1677712"/>
            <a:ext cx="9179799" cy="11576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9965" y="3060385"/>
            <a:ext cx="7559834" cy="13801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17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13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29830" y="216280"/>
            <a:ext cx="2429947" cy="4608076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9988" y="216280"/>
            <a:ext cx="7109844" cy="4608076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25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7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109" y="3470436"/>
            <a:ext cx="9179799" cy="107263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09" y="2289037"/>
            <a:ext cx="9179799" cy="118139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875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991" y="1260160"/>
            <a:ext cx="4769895" cy="356419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9881" y="1260160"/>
            <a:ext cx="4769895" cy="356419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609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991" y="1208902"/>
            <a:ext cx="4771771" cy="5038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9991" y="1712714"/>
            <a:ext cx="4771771" cy="311163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86132" y="1208902"/>
            <a:ext cx="4773645" cy="5038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86132" y="1712714"/>
            <a:ext cx="4773645" cy="311163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63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48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42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989" y="215026"/>
            <a:ext cx="3553048" cy="91511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2410" y="215029"/>
            <a:ext cx="6037367" cy="460932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9989" y="1130143"/>
            <a:ext cx="3553048" cy="3694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39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6829" y="3780474"/>
            <a:ext cx="6479858" cy="44630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16829" y="482561"/>
            <a:ext cx="6479858" cy="324040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16829" y="4226780"/>
            <a:ext cx="6479858" cy="63382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865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9990" y="216278"/>
            <a:ext cx="9719787" cy="900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990" y="1260160"/>
            <a:ext cx="9719787" cy="3564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9988" y="5005626"/>
            <a:ext cx="2519945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3A3A7-1F67-9A4A-B8E5-E029D492957D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9921" y="5005626"/>
            <a:ext cx="3419925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39832" y="5005626"/>
            <a:ext cx="2519945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578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B740EA6E-B0A9-B44B-B2A6-4C62035F9F56}"/>
              </a:ext>
            </a:extLst>
          </p:cNvPr>
          <p:cNvSpPr txBox="1"/>
          <p:nvPr/>
        </p:nvSpPr>
        <p:spPr>
          <a:xfrm>
            <a:off x="0" y="59380"/>
            <a:ext cx="10799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Peptide-level Robust Ridge Regression Improves Estimation, Sensitivity, and Specificity in Data-</a:t>
            </a:r>
          </a:p>
          <a:p>
            <a:pPr algn="ctr"/>
            <a:r>
              <a:rPr lang="en-US" sz="2000" b="1" dirty="0"/>
              <a:t>dependent Quantitative Label-free Shotgun Proteomics. MCP 2016 15(2):657-68.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3C2BC5A-286D-CA41-B7F8-C62F0A025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092" y="1088484"/>
            <a:ext cx="3560855" cy="381703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1A1F4F5-59A5-FC4C-9C0F-33A09C581A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734"/>
          <a:stretch/>
        </p:blipFill>
        <p:spPr>
          <a:xfrm>
            <a:off x="453144" y="1088484"/>
            <a:ext cx="2670858" cy="207484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541228E-E101-9A4C-AD94-DA75B332B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3954" y="1204798"/>
            <a:ext cx="2770916" cy="196610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F41C08D-8140-A14D-ADBE-0766C8F0F1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450"/>
          <a:stretch/>
        </p:blipFill>
        <p:spPr>
          <a:xfrm>
            <a:off x="370761" y="3261224"/>
            <a:ext cx="5731070" cy="19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1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25</Words>
  <Application>Microsoft Macintosh PowerPoint</Application>
  <PresentationFormat>Custom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Company>Universiteit Gent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Koen Van den Berge</dc:creator>
  <cp:lastModifiedBy>Lieven</cp:lastModifiedBy>
  <cp:revision>23</cp:revision>
  <dcterms:created xsi:type="dcterms:W3CDTF">2017-01-03T09:02:19Z</dcterms:created>
  <dcterms:modified xsi:type="dcterms:W3CDTF">2018-06-13T11:28:27Z</dcterms:modified>
</cp:coreProperties>
</file>